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13" r:id="rId2"/>
    <p:sldId id="4014" r:id="rId3"/>
    <p:sldId id="4015" r:id="rId4"/>
    <p:sldId id="4016" r:id="rId5"/>
    <p:sldId id="4018" r:id="rId6"/>
    <p:sldId id="4019" r:id="rId7"/>
    <p:sldId id="4020" r:id="rId8"/>
    <p:sldId id="4021" r:id="rId9"/>
    <p:sldId id="4022" r:id="rId10"/>
    <p:sldId id="4025" r:id="rId11"/>
    <p:sldId id="40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41371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69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590800" y="2971800"/>
            <a:ext cx="6934200" cy="164468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6600" spc="-5" dirty="0">
                <a:solidFill>
                  <a:srgbClr val="FF0000"/>
                </a:solidFill>
              </a:rPr>
              <a:t>Counter:</a:t>
            </a:r>
            <a:r>
              <a:rPr lang="en-US" sz="6600" spc="-5" dirty="0"/>
              <a:t/>
            </a:r>
            <a:br>
              <a:rPr lang="en-US" sz="6600" spc="-5" dirty="0"/>
            </a:br>
            <a:r>
              <a:rPr lang="en-US" sz="4000" spc="-5" dirty="0" smtClean="0"/>
              <a:t>Synchronous</a:t>
            </a:r>
            <a:endParaRPr sz="4000" spc="-1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"/>
          </p:nvPr>
        </p:nvSpPr>
        <p:spPr>
          <a:xfrm>
            <a:off x="2895600" y="685801"/>
            <a:ext cx="6400800" cy="166199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UNIT-6</a:t>
            </a:r>
          </a:p>
          <a:p>
            <a:pPr algn="ctr"/>
            <a:r>
              <a:rPr lang="en-US" sz="3600" b="1" dirty="0"/>
              <a:t>Sequential Logic Circuits Applications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51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458200" cy="1354217"/>
          </a:xfrm>
        </p:spPr>
        <p:txBody>
          <a:bodyPr/>
          <a:lstStyle/>
          <a:p>
            <a:r>
              <a:rPr lang="en-US" dirty="0" smtClean="0"/>
              <a:t>3-bit UP/Down Synchronous </a:t>
            </a:r>
            <a:r>
              <a:rPr lang="en-US" dirty="0"/>
              <a:t>Counter</a:t>
            </a:r>
            <a:endParaRPr lang="en-IN" dirty="0"/>
          </a:p>
        </p:txBody>
      </p:sp>
      <p:pic>
        <p:nvPicPr>
          <p:cNvPr id="3078" name="Picture 6" descr="https://media.geeksforgeeks.org/wp-content/uploads/20210519221929/Synst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76" y="1676401"/>
            <a:ext cx="34163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2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dia.geeksforgeeks.org/wp-content/uploads/20210518140350/SynchronousUpDownCounter-660x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6286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3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1" y="304800"/>
            <a:ext cx="4155949" cy="6771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Counter?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576149"/>
            <a:ext cx="8686799" cy="3077766"/>
          </a:xfrm>
        </p:spPr>
        <p:txBody>
          <a:bodyPr/>
          <a:lstStyle/>
          <a:p>
            <a:pPr marL="342900" indent="-34290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goes through a prescribed sequence of states upon the application of input pulses.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 combination of multiple flip-flops.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used for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counting in digital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circuits </a:t>
            </a:r>
          </a:p>
          <a:p>
            <a:pPr marL="342900" indent="-342900"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counts represent the number of clock pulses arrived.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981200" y="1577341"/>
            <a:ext cx="8229600" cy="239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40000"/>
              </a:spcBef>
              <a:buSzPct val="120000"/>
            </a:pPr>
            <a:endParaRPr lang="en-US" altLang="en-US" sz="2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4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counters:</a:t>
            </a:r>
          </a:p>
          <a:p>
            <a:pPr lvl="1" algn="just">
              <a:buSzPct val="90000"/>
              <a:buFont typeface="Wingdings" panose="05000000000000000000" pitchFamily="2" charset="2"/>
              <a:buChar char="v"/>
            </a:pPr>
            <a:r>
              <a:rPr lang="en-US" alt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(ripple) counters</a:t>
            </a:r>
          </a:p>
          <a:p>
            <a:pPr lvl="1" algn="just">
              <a:buSzPct val="90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(clocked /parallel) counters</a:t>
            </a:r>
          </a:p>
          <a:p>
            <a:pPr lvl="1" algn="just">
              <a:buSzPct val="90000"/>
            </a:pPr>
            <a:endParaRPr lang="en-US" altLang="en-US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90000"/>
            </a:pPr>
            <a:endParaRPr lang="en-US" altLang="en-US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28800" y="752707"/>
          <a:ext cx="8534400" cy="561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106186545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614938896"/>
                    </a:ext>
                  </a:extLst>
                </a:gridCol>
              </a:tblGrid>
              <a:tr h="542694">
                <a:tc>
                  <a:txBody>
                    <a:bodyPr/>
                    <a:lstStyle/>
                    <a:p>
                      <a:pPr algn="ctr"/>
                      <a:r>
                        <a:rPr lang="en-US" sz="2400" spc="-5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Synchronous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5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Asynchronous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0358"/>
                  </a:ext>
                </a:extLst>
              </a:tr>
              <a:tr h="1245004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triggered simultaneously </a:t>
                      </a:r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 the </a:t>
                      </a:r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same clock.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Various flip-flops are activated with different clocks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14395"/>
                  </a:ext>
                </a:extLst>
              </a:tr>
              <a:tr h="957695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Operation speed -</a:t>
                      </a:r>
                      <a:r>
                        <a:rPr lang="en-US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faster.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comparatively slower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71898"/>
                  </a:ext>
                </a:extLst>
              </a:tr>
              <a:tr h="670387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propagation </a:t>
                      </a:r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delay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Subsequent propagation delay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260924"/>
                  </a:ext>
                </a:extLst>
              </a:tr>
              <a:tr h="1245004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desired count sequence</a:t>
                      </a:r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 operate only in a fixed count sequence, i.e., UP and DOWN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544868"/>
                  </a:ext>
                </a:extLst>
              </a:tr>
              <a:tr h="957695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Examples are Johnson and Ring counters.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Examples</a:t>
                      </a:r>
                      <a:r>
                        <a:rPr lang="en-US" sz="2000" b="0" i="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Ripple UP counter and Ripple DOWN counter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489484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905000" y="228600"/>
            <a:ext cx="8382000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synchronous and asynchronous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461595"/>
            <a:ext cx="7619999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Design Steps of 3 bit Synchronous counter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17526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Find the number of flip flops.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Choose the type of flip flop.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Step-3: Draw state diagram for the counter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Step-4: Obtain excitation table for the counter.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Derive the flip flop input functions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(use K-Map)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Step-6: Draw the logic diagram of the counter.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262401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240" y="533401"/>
            <a:ext cx="6067425" cy="3019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753" y="4343400"/>
            <a:ext cx="6038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1"/>
            <a:ext cx="6248400" cy="57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762001"/>
            <a:ext cx="8229599" cy="49244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Which one is true for JK flip if present state 0 and next state 0.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(a) J= X and K= 0</a:t>
            </a:r>
            <a:br>
              <a:rPr lang="en-US" sz="4000" dirty="0"/>
            </a:br>
            <a:r>
              <a:rPr lang="en-US" sz="4000" dirty="0"/>
              <a:t>(b) J= 0 and K= X</a:t>
            </a:r>
            <a:br>
              <a:rPr lang="en-US" sz="4000" dirty="0"/>
            </a:br>
            <a:r>
              <a:rPr lang="en-US" sz="4000" dirty="0"/>
              <a:t>( c) J= X and K= 1</a:t>
            </a:r>
            <a:br>
              <a:rPr lang="en-US" sz="4000" dirty="0"/>
            </a:br>
            <a:r>
              <a:rPr lang="en-US" sz="4000" dirty="0"/>
              <a:t>(d) J= 1 and K= X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68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762001"/>
            <a:ext cx="8229599" cy="49244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Which one is true for JK flip if present state 1 and next state 1.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(a) J= X and K= 0</a:t>
            </a:r>
            <a:br>
              <a:rPr lang="en-US" sz="4000" dirty="0"/>
            </a:br>
            <a:r>
              <a:rPr lang="en-US" sz="4000" dirty="0"/>
              <a:t>(b) J= 0 and K= X</a:t>
            </a:r>
            <a:br>
              <a:rPr lang="en-US" sz="4000" dirty="0"/>
            </a:br>
            <a:r>
              <a:rPr lang="en-US" sz="4000" dirty="0"/>
              <a:t>( c) J= X and K= 1</a:t>
            </a:r>
            <a:br>
              <a:rPr lang="en-US" sz="4000" dirty="0"/>
            </a:br>
            <a:r>
              <a:rPr lang="en-US" sz="4000" dirty="0"/>
              <a:t>(d) J= 1 and K= X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70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339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Wingdings</vt:lpstr>
      <vt:lpstr>1_Office Theme</vt:lpstr>
      <vt:lpstr>Counter: Synchronous</vt:lpstr>
      <vt:lpstr>What is Counter?</vt:lpstr>
      <vt:lpstr>PowerPoint Presentation</vt:lpstr>
      <vt:lpstr>Difference between synchronous and asynchronous</vt:lpstr>
      <vt:lpstr>Design Steps of 3 bit Synchronous counter</vt:lpstr>
      <vt:lpstr>PowerPoint Presentation</vt:lpstr>
      <vt:lpstr>PowerPoint Presentation</vt:lpstr>
      <vt:lpstr>Which one is true for JK flip if present state 0 and next state 0.  (a) J= X and K= 0 (b) J= 0 and K= X ( c) J= X and K= 1 (d) J= 1 and K= X </vt:lpstr>
      <vt:lpstr>Which one is true for JK flip if present state 1 and next state 1.  (a) J= X and K= 0 (b) J= 0 and K= X ( c) J= X and K= 1 (d) J= 1 and K= X </vt:lpstr>
      <vt:lpstr>3-bit UP/Down Synchronous Counter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lovi raj gupta</dc:creator>
  <cp:lastModifiedBy>pankaj keshri</cp:lastModifiedBy>
  <cp:revision>5</cp:revision>
  <dcterms:created xsi:type="dcterms:W3CDTF">2024-12-19T08:47:23Z</dcterms:created>
  <dcterms:modified xsi:type="dcterms:W3CDTF">2024-12-21T09:30:20Z</dcterms:modified>
</cp:coreProperties>
</file>